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/>
  </p:normalViewPr>
  <p:slideViewPr>
    <p:cSldViewPr snapToGrid="0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3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0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7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7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99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557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9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0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7/21/23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9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2hU5Tgr8tXh-eZJqQML7-I7qGW_uuW6J?usp=share_lin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86695EB9-6581-9230-548D-EE003DF77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926" b="1095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85C9B-02D6-C50A-B0FF-6E8CE76D7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808" y="567524"/>
            <a:ext cx="4449829" cy="1109805"/>
          </a:xfrm>
        </p:spPr>
        <p:txBody>
          <a:bodyPr anchor="b">
            <a:normAutofit/>
          </a:bodyPr>
          <a:lstStyle/>
          <a:p>
            <a:pPr algn="ctr"/>
            <a:r>
              <a:rPr lang="en-IL" sz="1800" dirty="0">
                <a:solidFill>
                  <a:schemeClr val="bg1"/>
                </a:solidFill>
              </a:rPr>
              <a:t>M</a:t>
            </a:r>
            <a:r>
              <a:rPr lang="en-US" sz="1800" dirty="0">
                <a:solidFill>
                  <a:schemeClr val="bg1"/>
                </a:solidFill>
              </a:rPr>
              <a:t>a</a:t>
            </a:r>
            <a:r>
              <a:rPr lang="en-IL" sz="1800" dirty="0">
                <a:solidFill>
                  <a:schemeClr val="bg1"/>
                </a:solidFill>
              </a:rPr>
              <a:t>de by:</a:t>
            </a:r>
            <a:br>
              <a:rPr lang="en-IL" sz="1800" dirty="0">
                <a:solidFill>
                  <a:schemeClr val="bg1"/>
                </a:solidFill>
              </a:rPr>
            </a:br>
            <a:r>
              <a:rPr lang="en-IL" sz="1800" dirty="0">
                <a:solidFill>
                  <a:schemeClr val="bg1"/>
                </a:solidFill>
              </a:rPr>
              <a:t>Omer iny id:206571739</a:t>
            </a:r>
            <a:br>
              <a:rPr lang="en-IL" sz="1800" dirty="0">
                <a:solidFill>
                  <a:schemeClr val="bg1"/>
                </a:solidFill>
              </a:rPr>
            </a:br>
            <a:r>
              <a:rPr lang="en-IL" sz="1800" dirty="0">
                <a:solidFill>
                  <a:schemeClr val="bg1"/>
                </a:solidFill>
              </a:rPr>
              <a:t>Stas libman id:337976609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83739-7CF6-F2A3-EC24-7D45664A3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8178" y="3214121"/>
            <a:ext cx="3035643" cy="1481132"/>
          </a:xfrm>
        </p:spPr>
        <p:txBody>
          <a:bodyPr>
            <a:normAutofit/>
          </a:bodyPr>
          <a:lstStyle/>
          <a:p>
            <a:pPr algn="ctr"/>
            <a:r>
              <a:rPr lang="en-IL" sz="4000" b="1" dirty="0">
                <a:latin typeface="DIN Condensed" pitchFamily="2" charset="0"/>
              </a:rPr>
              <a:t>Voting DApp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67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09F55FD1-95FA-98DA-84AA-145D29A5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86695EB9-6581-9230-548D-EE003DF77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706" b="129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3AC9EE06-57AF-0FF5-450C-2A606C23B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75140"/>
            <a:ext cx="12192000" cy="448838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1814">
                <a:schemeClr val="accent1">
                  <a:lumMod val="60000"/>
                  <a:lumOff val="40000"/>
                  <a:alpha val="8900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CA004E-3E9D-C648-8A86-21F964B61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259" y="579140"/>
            <a:ext cx="3311156" cy="7560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</a:t>
            </a:r>
            <a:r>
              <a:rPr lang="en-IL" dirty="0">
                <a:solidFill>
                  <a:schemeClr val="bg1"/>
                </a:solidFill>
              </a:rPr>
              <a:t>nown bugs:</a:t>
            </a:r>
            <a:r>
              <a:rPr lang="en-IL" dirty="0"/>
              <a:t>: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693CF2-F391-F7D5-F387-E416B396A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752" y="1365976"/>
            <a:ext cx="3672663" cy="491288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IL" dirty="0">
                <a:solidFill>
                  <a:schemeClr val="bg1"/>
                </a:solidFill>
              </a:rPr>
              <a:t>Missing implementation of “question to contodate” (***).  And random selection of the voter from the voter list to provide the question.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IL" dirty="0">
                <a:solidFill>
                  <a:schemeClr val="bg1"/>
                </a:solidFill>
              </a:rPr>
              <a:t>e could not initiate project using the “hardhat” or any other common method. After 10 hours of reaserch we decidet to initiate &amp; deploy the project with “Third Web” platform.</a:t>
            </a:r>
          </a:p>
          <a:p>
            <a:pPr marL="342900" indent="-342900">
              <a:buAutoNum type="arabicPeriod"/>
            </a:pPr>
            <a:endParaRPr lang="en-IL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L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6825" y="529252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1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86695EB9-6581-9230-548D-EE003DF77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716" b="1304"/>
          <a:stretch/>
        </p:blipFill>
        <p:spPr>
          <a:xfrm>
            <a:off x="20" y="1570"/>
            <a:ext cx="12194774" cy="68580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E00514-ABCD-F190-EB76-ACF1EB99200E}"/>
              </a:ext>
            </a:extLst>
          </p:cNvPr>
          <p:cNvSpPr txBox="1"/>
          <p:nvPr/>
        </p:nvSpPr>
        <p:spPr>
          <a:xfrm>
            <a:off x="478465" y="329609"/>
            <a:ext cx="5617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b="1" dirty="0">
                <a:solidFill>
                  <a:schemeClr val="bg1"/>
                </a:solidFill>
                <a:latin typeface="+mj-lt"/>
              </a:rPr>
              <a:t>Installation &amp; requirenments and operating the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D57501-969B-6B12-9D75-2297A3BC10D3}"/>
              </a:ext>
            </a:extLst>
          </p:cNvPr>
          <p:cNvSpPr txBox="1"/>
          <p:nvPr/>
        </p:nvSpPr>
        <p:spPr>
          <a:xfrm>
            <a:off x="478465" y="1611754"/>
            <a:ext cx="4008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bg1"/>
                </a:solidFill>
              </a:rPr>
              <a:t>No specific instalations needed. </a:t>
            </a:r>
          </a:p>
          <a:p>
            <a:r>
              <a:rPr lang="en-IL" dirty="0">
                <a:solidFill>
                  <a:schemeClr val="bg1"/>
                </a:solidFill>
              </a:rPr>
              <a:t>There are two things you need before start: </a:t>
            </a:r>
          </a:p>
          <a:p>
            <a:pPr marL="342900" indent="-342900">
              <a:buAutoNum type="arabicPeriod"/>
            </a:pPr>
            <a:r>
              <a:rPr lang="en-IL" dirty="0">
                <a:solidFill>
                  <a:schemeClr val="bg1"/>
                </a:solidFill>
              </a:rPr>
              <a:t>Active MetaMask account .</a:t>
            </a:r>
          </a:p>
          <a:p>
            <a:pPr marL="342900" indent="-342900">
              <a:buAutoNum type="arabicPeriod"/>
            </a:pPr>
            <a:r>
              <a:rPr lang="en-IL" dirty="0">
                <a:solidFill>
                  <a:schemeClr val="bg1"/>
                </a:solidFill>
              </a:rPr>
              <a:t> The Mumbai network (polygon) in MetaMask (MATIC currency).</a:t>
            </a:r>
          </a:p>
          <a:p>
            <a:pPr marL="342900" indent="-342900">
              <a:buAutoNum type="arabicPeriod"/>
            </a:pPr>
            <a:r>
              <a:rPr lang="en-IL" dirty="0">
                <a:solidFill>
                  <a:schemeClr val="bg1"/>
                </a:solidFill>
              </a:rPr>
              <a:t>VS Code</a:t>
            </a:r>
          </a:p>
          <a:p>
            <a:pPr marL="342900" indent="-342900">
              <a:buAutoNum type="arabicPeriod"/>
            </a:pPr>
            <a:r>
              <a:rPr lang="en-IL" dirty="0">
                <a:solidFill>
                  <a:schemeClr val="bg1"/>
                </a:solidFill>
              </a:rPr>
              <a:t>Node JS</a:t>
            </a:r>
          </a:p>
          <a:p>
            <a:pPr marL="342900" indent="-342900">
              <a:buAutoNum type="arabicPeriod"/>
            </a:pPr>
            <a:r>
              <a:rPr lang="en-IL" dirty="0">
                <a:solidFill>
                  <a:schemeClr val="bg1"/>
                </a:solidFill>
              </a:rPr>
              <a:t>Third web</a:t>
            </a:r>
          </a:p>
          <a:p>
            <a:pPr marL="342900" indent="-342900">
              <a:buAutoNum type="arabicPeriod"/>
            </a:pP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Truffle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Solidity </a:t>
            </a:r>
          </a:p>
          <a:p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69DB5-A7B1-2867-D29D-EB9CCE980BD4}"/>
              </a:ext>
            </a:extLst>
          </p:cNvPr>
          <p:cNvSpPr txBox="1"/>
          <p:nvPr/>
        </p:nvSpPr>
        <p:spPr>
          <a:xfrm>
            <a:off x="7272338" y="2243137"/>
            <a:ext cx="40084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IL" dirty="0">
                <a:solidFill>
                  <a:schemeClr val="bg1"/>
                </a:solidFill>
              </a:rPr>
              <a:t>ines of code to run in terminal:</a:t>
            </a:r>
            <a:br>
              <a:rPr lang="en-IL" dirty="0">
                <a:solidFill>
                  <a:schemeClr val="bg1"/>
                </a:solidFill>
              </a:rPr>
            </a:br>
            <a:r>
              <a:rPr lang="en-IL" dirty="0">
                <a:solidFill>
                  <a:schemeClr val="bg1"/>
                </a:solidFill>
              </a:rPr>
              <a:t>in</a:t>
            </a:r>
            <a:r>
              <a:rPr lang="en-US" dirty="0">
                <a:solidFill>
                  <a:srgbClr val="FFFFFF"/>
                </a:solidFill>
              </a:rPr>
              <a:t> Solidity:</a:t>
            </a:r>
          </a:p>
          <a:p>
            <a:r>
              <a:rPr lang="en-US" dirty="0" err="1">
                <a:solidFill>
                  <a:schemeClr val="bg1"/>
                </a:solidFill>
              </a:rPr>
              <a:t>npx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thirdweb</a:t>
            </a:r>
            <a:r>
              <a:rPr lang="en-US" dirty="0">
                <a:solidFill>
                  <a:schemeClr val="bg1"/>
                </a:solidFill>
              </a:rPr>
              <a:t> deploy</a:t>
            </a:r>
            <a:endParaRPr lang="en-IL" dirty="0">
              <a:solidFill>
                <a:schemeClr val="bg1"/>
              </a:solidFill>
            </a:endParaRPr>
          </a:p>
          <a:p>
            <a:endParaRPr lang="en-IL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react</a:t>
            </a:r>
          </a:p>
          <a:p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 install</a:t>
            </a:r>
            <a:br>
              <a:rPr lang="en-US" dirty="0">
                <a:solidFill>
                  <a:schemeClr val="bg1"/>
                </a:solidFill>
              </a:rPr>
            </a:br>
            <a:endParaRPr lang="en-IL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Insert the contract address and the admin wallet to the react project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npm</a:t>
            </a:r>
            <a:r>
              <a:rPr lang="en-US" b="1" dirty="0">
                <a:solidFill>
                  <a:schemeClr val="bg1"/>
                </a:solidFill>
              </a:rPr>
              <a:t> start</a:t>
            </a:r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25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86695EB9-6581-9230-548D-EE003DF77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8716" b="1304"/>
          <a:stretch/>
        </p:blipFill>
        <p:spPr>
          <a:xfrm>
            <a:off x="20" y="1570"/>
            <a:ext cx="12194774" cy="68580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E00514-ABCD-F190-EB76-ACF1EB99200E}"/>
              </a:ext>
            </a:extLst>
          </p:cNvPr>
          <p:cNvSpPr txBox="1"/>
          <p:nvPr/>
        </p:nvSpPr>
        <p:spPr>
          <a:xfrm>
            <a:off x="478465" y="329609"/>
            <a:ext cx="561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b="1" dirty="0">
                <a:solidFill>
                  <a:schemeClr val="bg1"/>
                </a:solidFill>
                <a:latin typeface="+mj-lt"/>
              </a:rPr>
              <a:t>Video of our system</a:t>
            </a:r>
          </a:p>
        </p:txBody>
      </p:sp>
      <p:pic>
        <p:nvPicPr>
          <p:cNvPr id="3" name="Stas Omer Voting app.mp4">
            <a:hlinkClick r:id="" action="ppaction://media"/>
            <a:extLst>
              <a:ext uri="{FF2B5EF4-FFF2-40B4-BE49-F238E27FC236}">
                <a16:creationId xmlns:a16="http://schemas.microsoft.com/office/drawing/2014/main" id="{6360492E-56C4-6003-7E96-4C22B2D4E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8688" y="1000108"/>
            <a:ext cx="10015537" cy="56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86695EB9-6581-9230-548D-EE003DF77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716" b="1304"/>
          <a:stretch/>
        </p:blipFill>
        <p:spPr>
          <a:xfrm>
            <a:off x="0" y="0"/>
            <a:ext cx="12194774" cy="68580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E00514-ABCD-F190-EB76-ACF1EB99200E}"/>
              </a:ext>
            </a:extLst>
          </p:cNvPr>
          <p:cNvSpPr txBox="1"/>
          <p:nvPr/>
        </p:nvSpPr>
        <p:spPr>
          <a:xfrm>
            <a:off x="478465" y="329609"/>
            <a:ext cx="561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b="1" dirty="0">
                <a:solidFill>
                  <a:schemeClr val="bg1"/>
                </a:solidFill>
                <a:latin typeface="+mj-lt"/>
              </a:rPr>
              <a:t>Link </a:t>
            </a:r>
            <a:r>
              <a:rPr lang="en-IL" sz="2800" b="1">
                <a:solidFill>
                  <a:schemeClr val="bg1"/>
                </a:solidFill>
                <a:latin typeface="+mj-lt"/>
              </a:rPr>
              <a:t>to Download full files</a:t>
            </a:r>
            <a:endParaRPr lang="en-IL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46C1E5-04B7-BA9F-A0A0-0FAE5EAC89A9}"/>
              </a:ext>
            </a:extLst>
          </p:cNvPr>
          <p:cNvSpPr txBox="1"/>
          <p:nvPr/>
        </p:nvSpPr>
        <p:spPr>
          <a:xfrm>
            <a:off x="679792" y="881010"/>
            <a:ext cx="966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https://drive.google.com/drive/folders/12hU5Tgr8tXh-eZJqQML7-I7qGW_uuW6J?usp=share_link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06467327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196</Words>
  <Application>Microsoft Macintosh PowerPoint</Application>
  <PresentationFormat>Widescreen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DIN Condensed</vt:lpstr>
      <vt:lpstr>Trade Gothic Next Cond</vt:lpstr>
      <vt:lpstr>Trade Gothic Next Light</vt:lpstr>
      <vt:lpstr>AfterglowVTI</vt:lpstr>
      <vt:lpstr>Made by: Omer iny id:206571739 Stas libman id:337976609</vt:lpstr>
      <vt:lpstr>Known bugs::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Made by: Omer iny id:206571739 Stas libman id:337976609</dc:title>
  <dc:creator>Stanislav Libman</dc:creator>
  <cp:lastModifiedBy>Omer Iny</cp:lastModifiedBy>
  <cp:revision>12</cp:revision>
  <dcterms:created xsi:type="dcterms:W3CDTF">2023-07-21T09:38:11Z</dcterms:created>
  <dcterms:modified xsi:type="dcterms:W3CDTF">2023-07-21T11:45:08Z</dcterms:modified>
</cp:coreProperties>
</file>